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56" r:id="rId3"/>
    <p:sldId id="259" r:id="rId4"/>
    <p:sldId id="260" r:id="rId5"/>
    <p:sldId id="265" r:id="rId6"/>
    <p:sldId id="258" r:id="rId7"/>
    <p:sldId id="262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87" d="100"/>
          <a:sy n="87" d="100"/>
        </p:scale>
        <p:origin x="109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CC28B105-72DE-4FEE-8E49-EE238BF0F01D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2E71D11-76F1-4422-8A61-D218553A2F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9053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D6C8C356-AAC0-4488-98B4-1BF5A02D0E50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A5840BC-3C07-4F20-9FE9-0FE2C284025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090286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5124" name="页眉占位符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 smtClean="0"/>
          </a:p>
        </p:txBody>
      </p:sp>
      <p:sp>
        <p:nvSpPr>
          <p:cNvPr id="5125" name="日期占位符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4B518C63-EF5E-40D2-A91D-0D5DC0FBE927}" type="datetime1">
              <a:rPr lang="zh-CN" altLang="en-US" smtClean="0"/>
              <a:pPr/>
              <a:t>2016/7/4</a:t>
            </a:fld>
            <a:endParaRPr lang="en-US" altLang="zh-CN" smtClean="0"/>
          </a:p>
        </p:txBody>
      </p:sp>
      <p:sp>
        <p:nvSpPr>
          <p:cNvPr id="5126" name="页脚占位符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mtClean="0"/>
          </a:p>
        </p:txBody>
      </p:sp>
      <p:sp>
        <p:nvSpPr>
          <p:cNvPr id="5127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3BE0B066-9698-4C1F-BED9-C503FA8246F7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25118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423A2-F65E-4289-AC61-C9F2331EA41E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15A65-93D1-4A60-BB96-F4E5F06CC7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897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D613D-72A9-4739-AF83-57381C8FBC5C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4F6B6-818E-4E76-8DA5-026F15EE2A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0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86418-8A9B-435D-9D23-7421DD091863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A7539-A56C-4FD7-B953-E583175CB1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468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0A770-4A3E-4CA3-8064-8863C4BEA6FC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D2475-2328-430B-840D-B587013889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904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F00FD-D671-4119-95F3-E00C65C82434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DE127-D700-4792-832F-7F81308D902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704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1B183-2896-4827-8468-31A8B66BED4B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CEAE8-F4DA-4205-9517-1D49606695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898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758B2-C2B7-4C84-88AB-1312111EBF5F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95DE5-25ED-4F1D-BF14-9C59AF0D72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6011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AFBD1-8C4C-4AF3-A845-A5C0474CA813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9935B-DAF6-4F43-B0FB-FDCB622C88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107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535B7-EF33-4CBA-9D26-7E68AA4081C4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42501-BCBD-4EAE-85C6-56E1B42FA6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895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B96BB-2002-4FCA-9EE4-0279FF3FE2DF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620B9-4A0B-431F-A3AA-542DCFB4DB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487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506B-A377-4F05-9692-FC857BC1182C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BBC7C-139D-43B5-9DE8-01405FA5B5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330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FDFE"/>
            </a:gs>
            <a:gs pos="74001">
              <a:srgbClr val="E0F1F2"/>
            </a:gs>
            <a:gs pos="83000">
              <a:srgbClr val="E0F1F2"/>
            </a:gs>
            <a:gs pos="100000">
              <a:srgbClr val="EBF6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8CAE0D04-017D-4514-8420-EC9FA7EBF8B9}" type="datetime1">
              <a:rPr lang="zh-CN" altLang="en-US"/>
              <a:pPr>
                <a:defRPr/>
              </a:pPr>
              <a:t>2016/7/4</a:t>
            </a:fld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5816C79-6D4C-411B-91F2-11C6C54852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good%20morning%20to%20you&#26089;&#19978;&#22909;.mp3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narVert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14400" y="1676400"/>
          <a:ext cx="7543800" cy="1311275"/>
        </p:xfrm>
        <a:graphic>
          <a:graphicData uri="http://schemas.openxmlformats.org/drawingml/2006/table">
            <a:tbl>
              <a:tblPr/>
              <a:tblGrid>
                <a:gridCol w="7543800">
                  <a:extLst>
                    <a:ext uri="{9D8B030D-6E8A-4147-A177-3AD203B41FA5}"/>
                  </a:extLst>
                </a:gridCol>
              </a:tblGrid>
              <a:tr h="131127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zh-CN" sz="80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黑体" pitchFamily="2" charset="-122"/>
                          <a:cs typeface="+mn-cs"/>
                        </a:rPr>
                        <a:t>Unit 2</a:t>
                      </a:r>
                      <a:r>
                        <a:rPr lang="en-US" altLang="zh-CN" sz="8000" b="1" kern="12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黑体" pitchFamily="2" charset="-122"/>
                          <a:cs typeface="+mn-cs"/>
                        </a:rPr>
                        <a:t>  </a:t>
                      </a:r>
                      <a:r>
                        <a:rPr lang="en-US" altLang="zh-CN" sz="8000" b="1" kern="12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黑体" pitchFamily="2" charset="-122"/>
                          <a:cs typeface="+mn-cs"/>
                        </a:rPr>
                        <a:t>Colours</a:t>
                      </a:r>
                      <a:endParaRPr lang="zh-CN" altLang="en-US" sz="80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黑体" pitchFamily="2" charset="-122"/>
                        <a:cs typeface="+mn-cs"/>
                      </a:endParaRPr>
                    </a:p>
                  </a:txBody>
                  <a:tcPr marT="45712" marB="4571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590800" y="3581400"/>
            <a:ext cx="457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zh-CN" alt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第</a:t>
            </a:r>
            <a:r>
              <a:rPr lang="en-US" altLang="zh-CN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  <a:r>
              <a:rPr lang="zh-CN" alt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课时</a:t>
            </a:r>
            <a:endParaRPr lang="zh-CN" altLang="zh-CN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BFC125-403C-4639-9B57-BB85121DC044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14340" name="Picture 7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219200" y="838200"/>
            <a:ext cx="518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 b="1">
                <a:solidFill>
                  <a:srgbClr val="CC0000"/>
                </a:solidFill>
              </a:rPr>
              <a:t>Let’s chant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295400" y="2514600"/>
            <a:ext cx="81534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This  is Mr Jones.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This  is Miss Green.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Good morning, Mr Jones.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Good morning, Miss Green.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0CABF2-D1A4-4D8C-A710-B8D1E9E5C2C0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15364" name="Picture 12" descr="bj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286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905000" y="3001963"/>
            <a:ext cx="6629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63525">
              <a:spcBef>
                <a:spcPct val="20000"/>
              </a:spcBef>
              <a:buChar char="•"/>
              <a:tabLst>
                <a:tab pos="304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04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04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04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04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4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4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4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04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en-US" altLang="zh-CN" b="1"/>
              <a:t>Draw and say your classmates to your parents.</a:t>
            </a:r>
            <a:endParaRPr lang="en-US" altLang="zh-CN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CN"/>
          </a:p>
        </p:txBody>
      </p:sp>
      <p:sp>
        <p:nvSpPr>
          <p:cNvPr id="15366" name="WordArt 7"/>
          <p:cNvSpPr>
            <a:spLocks noChangeArrowheads="1" noChangeShapeType="1" noTextEdit="1"/>
          </p:cNvSpPr>
          <p:nvPr/>
        </p:nvSpPr>
        <p:spPr bwMode="auto">
          <a:xfrm>
            <a:off x="2133600" y="990600"/>
            <a:ext cx="6400800" cy="1066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altLang="zh-CN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宋体" panose="02010600030101010101" pitchFamily="2" charset="-122"/>
              </a:rPr>
              <a:t>Homework </a:t>
            </a:r>
            <a:endParaRPr lang="zh-CN" altLang="en-US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BE7F99-0C33-4E65-8773-6AADF3F50B39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6148" name="Picture 17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00200" y="5715000"/>
            <a:ext cx="22098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 b="1">
                <a:solidFill>
                  <a:srgbClr val="CC0000"/>
                </a:solidFill>
              </a:rPr>
              <a:t>Mr</a:t>
            </a:r>
            <a:r>
              <a:rPr lang="en-US" altLang="zh-CN" sz="4000" b="1"/>
              <a:t> Man  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715000" y="5715000"/>
            <a:ext cx="304800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 b="1">
                <a:solidFill>
                  <a:srgbClr val="CC0000"/>
                </a:solidFill>
              </a:rPr>
              <a:t>Miss</a:t>
            </a:r>
            <a:r>
              <a:rPr lang="en-US" altLang="zh-CN" sz="1800" b="1">
                <a:solidFill>
                  <a:srgbClr val="CC0000"/>
                </a:solidFill>
              </a:rPr>
              <a:t>  </a:t>
            </a:r>
            <a:r>
              <a:rPr lang="en-US" altLang="zh-CN" sz="4000" b="1"/>
              <a:t>Hong</a:t>
            </a:r>
          </a:p>
        </p:txBody>
      </p:sp>
      <p:sp>
        <p:nvSpPr>
          <p:cNvPr id="6151" name="Text Box 12"/>
          <p:cNvSpPr txBox="1">
            <a:spLocks noChangeArrowheads="1"/>
          </p:cNvSpPr>
          <p:nvPr/>
        </p:nvSpPr>
        <p:spPr bwMode="auto">
          <a:xfrm>
            <a:off x="609600" y="492125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600" b="1"/>
              <a:t>Who are they?</a:t>
            </a:r>
          </a:p>
        </p:txBody>
      </p:sp>
      <p:pic>
        <p:nvPicPr>
          <p:cNvPr id="6152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r="16251"/>
          <a:stretch>
            <a:fillRect/>
          </a:stretch>
        </p:blipFill>
        <p:spPr bwMode="auto">
          <a:xfrm>
            <a:off x="5232400" y="1314450"/>
            <a:ext cx="3436938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663700"/>
            <a:ext cx="3716337" cy="360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CF8DEB-DAF8-4F86-AE53-2A16FADED2F4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7172" name="Picture 12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3276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600" b="1"/>
              <a:t>This is </a:t>
            </a:r>
            <a:r>
              <a:rPr lang="en-US" altLang="zh-CN" sz="4000" b="1">
                <a:solidFill>
                  <a:srgbClr val="CC0000"/>
                </a:solidFill>
              </a:rPr>
              <a:t>….</a:t>
            </a:r>
            <a:r>
              <a:rPr lang="en-US" altLang="zh-CN" sz="4000"/>
              <a:t> 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362200" y="5241925"/>
            <a:ext cx="4419600" cy="706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600" b="1"/>
              <a:t>This is </a:t>
            </a:r>
            <a:r>
              <a:rPr lang="en-US" altLang="zh-CN" sz="4000" b="1">
                <a:solidFill>
                  <a:srgbClr val="CC0000"/>
                </a:solidFill>
              </a:rPr>
              <a:t>Mr</a:t>
            </a:r>
            <a:r>
              <a:rPr lang="en-US" altLang="zh-CN" sz="4000" b="1"/>
              <a:t> Man</a:t>
            </a:r>
            <a:r>
              <a:rPr lang="en-US" altLang="zh-CN" sz="4000"/>
              <a:t> .</a:t>
            </a:r>
          </a:p>
        </p:txBody>
      </p:sp>
      <p:pic>
        <p:nvPicPr>
          <p:cNvPr id="7175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1366838"/>
            <a:ext cx="3716337" cy="360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6C8FFF-7F72-45CC-BE30-CE7695E8604C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8196" name="Picture 9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3276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600" b="1"/>
              <a:t>This is </a:t>
            </a:r>
            <a:r>
              <a:rPr lang="en-US" altLang="zh-CN" sz="4000" b="1">
                <a:solidFill>
                  <a:srgbClr val="CC0000"/>
                </a:solidFill>
              </a:rPr>
              <a:t>….</a:t>
            </a:r>
            <a:r>
              <a:rPr lang="en-US" altLang="zh-CN" sz="4000"/>
              <a:t>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057400" y="5562600"/>
            <a:ext cx="502920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600" b="1"/>
              <a:t>This is </a:t>
            </a:r>
            <a:r>
              <a:rPr lang="en-US" altLang="zh-CN" sz="4000" b="1">
                <a:solidFill>
                  <a:srgbClr val="CC0000"/>
                </a:solidFill>
              </a:rPr>
              <a:t>Miss  </a:t>
            </a:r>
            <a:r>
              <a:rPr lang="en-US" altLang="zh-CN" sz="4000" b="1"/>
              <a:t>Hong.</a:t>
            </a:r>
            <a:endParaRPr lang="en-US" altLang="zh-CN" sz="4000"/>
          </a:p>
        </p:txBody>
      </p:sp>
      <p:pic>
        <p:nvPicPr>
          <p:cNvPr id="2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r="16251"/>
          <a:stretch>
            <a:fillRect/>
          </a:stretch>
        </p:blipFill>
        <p:spPr bwMode="auto">
          <a:xfrm>
            <a:off x="2590800" y="1212850"/>
            <a:ext cx="3436938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13A27-C04E-44F2-9847-8E0462B68860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9220" name="Picture 15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502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 b="1">
                <a:solidFill>
                  <a:srgbClr val="CC0000"/>
                </a:solidFill>
              </a:rPr>
              <a:t>Guess!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838200" y="16764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CN" altLang="zh-CN" sz="18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667000" y="56388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Mr Jones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1752600" y="1066800"/>
            <a:ext cx="289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This is ….</a:t>
            </a:r>
          </a:p>
        </p:txBody>
      </p:sp>
      <p:pic>
        <p:nvPicPr>
          <p:cNvPr id="9225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9" r="12502"/>
          <a:stretch>
            <a:fillRect/>
          </a:stretch>
        </p:blipFill>
        <p:spPr bwMode="auto">
          <a:xfrm>
            <a:off x="2989263" y="2043113"/>
            <a:ext cx="2895600" cy="304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6" name="文本框 2"/>
          <p:cNvSpPr txBox="1">
            <a:spLocks noChangeArrowheads="1"/>
          </p:cNvSpPr>
          <p:nvPr/>
        </p:nvSpPr>
        <p:spPr bwMode="auto">
          <a:xfrm>
            <a:off x="2590800" y="1905000"/>
            <a:ext cx="3484563" cy="33528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70163" y="2514600"/>
            <a:ext cx="37338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61881C-6F88-44FD-95AE-264D9C82E995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10244" name="Picture 23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502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 b="1">
                <a:solidFill>
                  <a:srgbClr val="CC0000"/>
                </a:solidFill>
              </a:rPr>
              <a:t>Guess!</a:t>
            </a:r>
          </a:p>
        </p:txBody>
      </p:sp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838200" y="16764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CN" altLang="zh-CN" sz="1800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819400" y="5867400"/>
            <a:ext cx="342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Miss Green</a:t>
            </a:r>
          </a:p>
        </p:txBody>
      </p:sp>
      <p:sp>
        <p:nvSpPr>
          <p:cNvPr id="10248" name="Text Box 17"/>
          <p:cNvSpPr txBox="1">
            <a:spLocks noChangeArrowheads="1"/>
          </p:cNvSpPr>
          <p:nvPr/>
        </p:nvSpPr>
        <p:spPr bwMode="auto">
          <a:xfrm>
            <a:off x="1752600" y="1066800"/>
            <a:ext cx="289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/>
              <a:t>This is ….</a:t>
            </a:r>
          </a:p>
        </p:txBody>
      </p:sp>
      <p:pic>
        <p:nvPicPr>
          <p:cNvPr id="10249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57" t="15218" r="829" b="446"/>
          <a:stretch>
            <a:fillRect/>
          </a:stretch>
        </p:blipFill>
        <p:spPr bwMode="auto">
          <a:xfrm>
            <a:off x="3352800" y="1868488"/>
            <a:ext cx="22098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438400" y="2471738"/>
            <a:ext cx="41910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  <p:bldP spid="61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2C3422-4B74-4834-9207-3E5E8F65D861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11268" name="Picture 7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670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4000">
                <a:solidFill>
                  <a:srgbClr val="CC0000"/>
                </a:solidFill>
              </a:rPr>
              <a:t>Let’s read</a:t>
            </a:r>
          </a:p>
        </p:txBody>
      </p:sp>
      <p:sp>
        <p:nvSpPr>
          <p:cNvPr id="11270" name="文本框 1"/>
          <p:cNvSpPr txBox="1">
            <a:spLocks noChangeArrowheads="1"/>
          </p:cNvSpPr>
          <p:nvPr/>
        </p:nvSpPr>
        <p:spPr bwMode="auto">
          <a:xfrm>
            <a:off x="2416175" y="3713163"/>
            <a:ext cx="48418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/>
              <a:t>Good morning</a:t>
            </a:r>
            <a:r>
              <a:rPr lang="zh-CN" altLang="en-US" sz="2800"/>
              <a:t>，</a:t>
            </a:r>
            <a:r>
              <a:rPr lang="en-US" altLang="zh-CN" sz="2800"/>
              <a:t>Miss Green.</a:t>
            </a:r>
            <a:endParaRPr lang="zh-CN" altLang="en-US" sz="2800"/>
          </a:p>
        </p:txBody>
      </p:sp>
      <p:pic>
        <p:nvPicPr>
          <p:cNvPr id="11271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3" t="7500" r="7352"/>
          <a:stretch>
            <a:fillRect/>
          </a:stretch>
        </p:blipFill>
        <p:spPr bwMode="auto">
          <a:xfrm>
            <a:off x="836613" y="3243263"/>
            <a:ext cx="11430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r="20000"/>
          <a:stretch>
            <a:fillRect/>
          </a:stretch>
        </p:blipFill>
        <p:spPr bwMode="auto">
          <a:xfrm>
            <a:off x="831850" y="1430338"/>
            <a:ext cx="11477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文本框 4"/>
          <p:cNvSpPr txBox="1">
            <a:spLocks noChangeArrowheads="1"/>
          </p:cNvSpPr>
          <p:nvPr/>
        </p:nvSpPr>
        <p:spPr bwMode="auto">
          <a:xfrm>
            <a:off x="2438400" y="1968500"/>
            <a:ext cx="4819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/>
              <a:t>Mr Jones, this is Miss Green.</a:t>
            </a:r>
            <a:endParaRPr lang="zh-CN" altLang="en-US" sz="2800"/>
          </a:p>
        </p:txBody>
      </p:sp>
      <p:pic>
        <p:nvPicPr>
          <p:cNvPr id="11274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57" t="15218" r="829" b="446"/>
          <a:stretch>
            <a:fillRect/>
          </a:stretch>
        </p:blipFill>
        <p:spPr bwMode="auto">
          <a:xfrm>
            <a:off x="914400" y="4845050"/>
            <a:ext cx="1065213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矩形 5"/>
          <p:cNvSpPr>
            <a:spLocks noChangeArrowheads="1"/>
          </p:cNvSpPr>
          <p:nvPr/>
        </p:nvSpPr>
        <p:spPr bwMode="auto">
          <a:xfrm>
            <a:off x="2416175" y="5213350"/>
            <a:ext cx="323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600"/>
              <a:t>Good morning.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EDE8D3-978B-4E81-AA42-CF10CB9CB4DD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pic>
        <p:nvPicPr>
          <p:cNvPr id="12291" name="Picture 6" descr="zaosha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610600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533400" y="381000"/>
            <a:ext cx="632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CN" altLang="zh-CN" sz="1800"/>
          </a:p>
        </p:txBody>
      </p:sp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2362200" y="4648200"/>
            <a:ext cx="5943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6600" b="1">
                <a:solidFill>
                  <a:srgbClr val="CC0000"/>
                </a:solidFill>
              </a:rPr>
              <a:t>Sing a song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C18416-F98A-40E1-8A03-1FD4C0BCCB9D}" type="datetime1">
              <a:rPr lang="zh-CN" altLang="en-US" sz="1400" smtClean="0"/>
              <a:pPr>
                <a:spcBef>
                  <a:spcPct val="0"/>
                </a:spcBef>
                <a:buFontTx/>
                <a:buNone/>
              </a:pPr>
              <a:t>2016/7/4</a:t>
            </a:fld>
            <a:endParaRPr lang="en-US" altLang="zh-CN" sz="140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1400" smtClean="0"/>
          </a:p>
        </p:txBody>
      </p:sp>
      <p:pic>
        <p:nvPicPr>
          <p:cNvPr id="13316" name="Picture 8" descr="图片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38200" y="685800"/>
            <a:ext cx="579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4000">
                <a:solidFill>
                  <a:srgbClr val="CC0000"/>
                </a:solidFill>
              </a:rPr>
              <a:t>歌曲</a:t>
            </a:r>
            <a:r>
              <a:rPr lang="en-US" altLang="zh-CN" sz="4000">
                <a:solidFill>
                  <a:srgbClr val="CC0000"/>
                </a:solidFill>
              </a:rPr>
              <a:t>: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80010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/>
              <a:t>Good morning to you.Good morning to you.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/>
              <a:t>Good morning</a:t>
            </a:r>
            <a:r>
              <a:rPr lang="zh-CN" altLang="en-US" sz="2800"/>
              <a:t>，</a:t>
            </a:r>
            <a:r>
              <a:rPr lang="en-US" altLang="zh-CN" sz="2800"/>
              <a:t>Mr Jones. This is Mr Jones.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/>
              <a:t>Good morning to you.Good morning to you.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/>
              <a:t>Good morning</a:t>
            </a:r>
            <a:r>
              <a:rPr lang="zh-CN" altLang="en-US" sz="2800"/>
              <a:t>，</a:t>
            </a:r>
            <a:r>
              <a:rPr lang="en-US" altLang="zh-CN" sz="2800"/>
              <a:t>Miss Green. This is Miss Green.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http://zhdduya100.taobao.com/</Template>
  <TotalTime>0</TotalTime>
  <Words>152</Words>
  <Application>Microsoft Office PowerPoint</Application>
  <PresentationFormat>全屏显示(4:3)</PresentationFormat>
  <Paragraphs>47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黑体</vt:lpstr>
      <vt:lpstr>宋体</vt:lpstr>
      <vt:lpstr>Arial</vt:lpstr>
      <vt:lpstr>Calibri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2016-05-22T14:42:47Z</dcterms:created>
  <dcterms:modified xsi:type="dcterms:W3CDTF">2016-07-04T02:29:48Z</dcterms:modified>
  <cp:category/>
</cp:coreProperties>
</file>