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70" r:id="rId2"/>
    <p:sldId id="256" r:id="rId3"/>
    <p:sldId id="259" r:id="rId4"/>
    <p:sldId id="260" r:id="rId5"/>
    <p:sldId id="265" r:id="rId6"/>
    <p:sldId id="258" r:id="rId7"/>
    <p:sldId id="262" r:id="rId8"/>
    <p:sldId id="266" r:id="rId9"/>
    <p:sldId id="267" r:id="rId10"/>
    <p:sldId id="268" r:id="rId11"/>
    <p:sldId id="269" r:id="rId12"/>
  </p:sldIdLst>
  <p:sldSz cx="9144000" cy="6858000" type="screen4x3"/>
  <p:notesSz cx="6858000" cy="9144000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60"/>
  </p:normalViewPr>
  <p:slideViewPr>
    <p:cSldViewPr>
      <p:cViewPr varScale="1">
        <p:scale>
          <a:sx n="87" d="100"/>
          <a:sy n="87" d="100"/>
        </p:scale>
        <p:origin x="1092" y="-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fld id="{CC28B105-72DE-4FEE-8E49-EE238BF0F01D}" type="datetime1">
              <a:rPr lang="zh-CN" altLang="en-US"/>
              <a:pPr>
                <a:defRPr/>
              </a:pPr>
              <a:t>2016/7/4</a:t>
            </a:fld>
            <a:endParaRPr lang="en-US" altLang="zh-CN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F2E71D11-76F1-4422-8A61-D218553A2F09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8490530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fld id="{D6C8C356-AAC0-4488-98B4-1BF5A02D0E50}" type="datetime1">
              <a:rPr lang="zh-CN" altLang="en-US"/>
              <a:pPr>
                <a:defRPr/>
              </a:pPr>
              <a:t>2016/7/4</a:t>
            </a:fld>
            <a:endParaRPr lang="en-US" altLang="zh-CN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noProof="0"/>
              <a:t>单击此处编辑母版文本样式</a:t>
            </a:r>
          </a:p>
          <a:p>
            <a:pPr lvl="1"/>
            <a:r>
              <a:rPr lang="zh-CN" altLang="en-US" noProof="0"/>
              <a:t>第二级</a:t>
            </a:r>
          </a:p>
          <a:p>
            <a:pPr lvl="2"/>
            <a:r>
              <a:rPr lang="zh-CN" altLang="en-US" noProof="0"/>
              <a:t>第三级</a:t>
            </a:r>
          </a:p>
          <a:p>
            <a:pPr lvl="3"/>
            <a:r>
              <a:rPr lang="zh-CN" altLang="en-US" noProof="0"/>
              <a:t>第四级</a:t>
            </a:r>
          </a:p>
          <a:p>
            <a:pPr lvl="4"/>
            <a:r>
              <a:rPr lang="zh-CN" altLang="en-US" noProof="0"/>
              <a:t>第五级</a:t>
            </a:r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66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1A5840BC-3C07-4F20-9FE9-0FE2C2840251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130902864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宋体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宋体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宋体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宋体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宋体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备注占位符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 smtClean="0"/>
          </a:p>
        </p:txBody>
      </p:sp>
      <p:sp>
        <p:nvSpPr>
          <p:cNvPr id="5124" name="页眉占位符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endParaRPr lang="zh-CN" altLang="en-US" smtClean="0"/>
          </a:p>
        </p:txBody>
      </p:sp>
      <p:sp>
        <p:nvSpPr>
          <p:cNvPr id="5125" name="日期占位符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fld id="{4B518C63-EF5E-40D2-A91D-0D5DC0FBE927}" type="datetime1">
              <a:rPr lang="zh-CN" altLang="en-US" smtClean="0"/>
              <a:pPr/>
              <a:t>2016/7/4</a:t>
            </a:fld>
            <a:endParaRPr lang="en-US" altLang="zh-CN" smtClean="0"/>
          </a:p>
        </p:txBody>
      </p:sp>
      <p:sp>
        <p:nvSpPr>
          <p:cNvPr id="5126" name="页脚占位符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endParaRPr lang="en-US" altLang="zh-CN" smtClean="0"/>
          </a:p>
        </p:txBody>
      </p:sp>
      <p:sp>
        <p:nvSpPr>
          <p:cNvPr id="5127" name="灯片编号占位符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fld id="{3BE0B066-9698-4C1F-BED9-C503FA8246F7}" type="slidenum">
              <a:rPr lang="zh-CN" altLang="en-US" smtClean="0"/>
              <a:pPr/>
              <a:t>1</a:t>
            </a:fld>
            <a:endParaRPr lang="en-US" altLang="zh-CN" smtClean="0"/>
          </a:p>
        </p:txBody>
      </p:sp>
    </p:spTree>
    <p:extLst>
      <p:ext uri="{BB962C8B-B14F-4D97-AF65-F5344CB8AC3E}">
        <p14:creationId xmlns:p14="http://schemas.microsoft.com/office/powerpoint/2010/main" val="32511829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F423A2-F65E-4289-AC61-C9F2331EA41E}" type="datetime1">
              <a:rPr lang="zh-CN" altLang="en-US"/>
              <a:pPr>
                <a:defRPr/>
              </a:pPr>
              <a:t>2016/7/4</a:t>
            </a:fld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615A65-93D1-4A60-BB96-F4E5F06CC727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8089747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BD613D-72A9-4739-AF83-57381C8FBC5C}" type="datetime1">
              <a:rPr lang="zh-CN" altLang="en-US"/>
              <a:pPr>
                <a:defRPr/>
              </a:pPr>
              <a:t>2016/7/4</a:t>
            </a:fld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F4F6B6-818E-4E76-8DA5-026F15EE2A59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82047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186418-8A9B-435D-9D23-7421DD091863}" type="datetime1">
              <a:rPr lang="zh-CN" altLang="en-US"/>
              <a:pPr>
                <a:defRPr/>
              </a:pPr>
              <a:t>2016/7/4</a:t>
            </a:fld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2A7539-A56C-4FD7-B953-E583175CB1BD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9446853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F0A770-4A3E-4CA3-8064-8863C4BEA6FC}" type="datetime1">
              <a:rPr lang="zh-CN" altLang="en-US"/>
              <a:pPr>
                <a:defRPr/>
              </a:pPr>
              <a:t>2016/7/4</a:t>
            </a:fld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BD2475-2328-430B-840D-B587013889A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6190402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7F00FD-D671-4119-95F3-E00C65C82434}" type="datetime1">
              <a:rPr lang="zh-CN" altLang="en-US"/>
              <a:pPr>
                <a:defRPr/>
              </a:pPr>
              <a:t>2016/7/4</a:t>
            </a:fld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5DE127-D700-4792-832F-7F81308D902E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8670413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F1B183-2896-4827-8468-31A8B66BED4B}" type="datetime1">
              <a:rPr lang="zh-CN" altLang="en-US"/>
              <a:pPr>
                <a:defRPr/>
              </a:pPr>
              <a:t>2016/7/4</a:t>
            </a:fld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6CEAE8-F4DA-4205-9517-1D496066952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789882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7758B2-C2B7-4C84-88AB-1312111EBF5F}" type="datetime1">
              <a:rPr lang="zh-CN" altLang="en-US"/>
              <a:pPr>
                <a:defRPr/>
              </a:pPr>
              <a:t>2016/7/4</a:t>
            </a:fld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295DE5-25ED-4F1D-BF14-9C59AF0D7297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601176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CAFBD1-8C4C-4AF3-A845-A5C0474CA813}" type="datetime1">
              <a:rPr lang="zh-CN" altLang="en-US"/>
              <a:pPr>
                <a:defRPr/>
              </a:pPr>
              <a:t>2016/7/4</a:t>
            </a:fld>
            <a:endParaRPr lang="en-US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49935B-DAF6-4F43-B0FB-FDCB622C88F7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881071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2535B7-EF33-4CBA-9D26-7E68AA4081C4}" type="datetime1">
              <a:rPr lang="zh-CN" altLang="en-US"/>
              <a:pPr>
                <a:defRPr/>
              </a:pPr>
              <a:t>2016/7/4</a:t>
            </a:fld>
            <a:endParaRPr lang="en-US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742501-BCBD-4EAE-85C6-56E1B42FA65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9189511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CB96BB-2002-4FCA-9EE4-0279FF3FE2DF}" type="datetime1">
              <a:rPr lang="zh-CN" altLang="en-US"/>
              <a:pPr>
                <a:defRPr/>
              </a:pPr>
              <a:t>2016/7/4</a:t>
            </a:fld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7620B9-4A0B-431F-A3AA-542DCFB4DB78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9348755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F6506B-A377-4F05-9692-FC857BC1182C}" type="datetime1">
              <a:rPr lang="zh-CN" altLang="en-US"/>
              <a:pPr>
                <a:defRPr/>
              </a:pPr>
              <a:t>2016/7/4</a:t>
            </a:fld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1BBC7C-139D-43B5-9DE8-01405FA5B5A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1633039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CFDFE"/>
            </a:gs>
            <a:gs pos="74001">
              <a:srgbClr val="E0F1F2"/>
            </a:gs>
            <a:gs pos="83000">
              <a:srgbClr val="E0F1F2"/>
            </a:gs>
            <a:gs pos="100000">
              <a:srgbClr val="EBF6F7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fld id="{8CAE0D04-017D-4514-8420-EC9FA7EBF8B9}" type="datetime1">
              <a:rPr lang="zh-CN" altLang="en-US"/>
              <a:pPr>
                <a:defRPr/>
              </a:pPr>
              <a:t>2016/7/4</a:t>
            </a:fld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A5816C79-6D4C-411B-91F2-11C6C5485255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good%20morning%20to%20you&#26089;&#19978;&#22909;.mp3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pattFill prst="narVert">
          <a:fgClr>
            <a:srgbClr val="FFC000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914400" y="1676400"/>
          <a:ext cx="7543800" cy="1311275"/>
        </p:xfrm>
        <a:graphic>
          <a:graphicData uri="http://schemas.openxmlformats.org/drawingml/2006/table">
            <a:tbl>
              <a:tblPr/>
              <a:tblGrid>
                <a:gridCol w="7543800">
                  <a:extLst>
                    <a:ext uri="{9D8B030D-6E8A-4147-A177-3AD203B41FA5}"/>
                  </a:extLst>
                </a:gridCol>
              </a:tblGrid>
              <a:tr h="1311275"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en-US" altLang="zh-CN" sz="8000" b="1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黑体" pitchFamily="2" charset="-122"/>
                          <a:cs typeface="+mn-cs"/>
                        </a:rPr>
                        <a:t>Unit 2</a:t>
                      </a:r>
                      <a:r>
                        <a:rPr lang="en-US" altLang="zh-CN" sz="8000" b="1" kern="1200" baseline="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黑体" pitchFamily="2" charset="-122"/>
                          <a:cs typeface="+mn-cs"/>
                        </a:rPr>
                        <a:t>  </a:t>
                      </a:r>
                      <a:r>
                        <a:rPr lang="en-US" altLang="zh-CN" sz="8000" b="1" kern="1200" baseline="0" dirty="0" err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黑体" pitchFamily="2" charset="-122"/>
                          <a:cs typeface="+mn-cs"/>
                        </a:rPr>
                        <a:t>Colours</a:t>
                      </a:r>
                      <a:endParaRPr lang="zh-CN" altLang="en-US" sz="8000" b="1" i="0" kern="12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黑体" pitchFamily="2" charset="-122"/>
                        <a:cs typeface="+mn-cs"/>
                      </a:endParaRPr>
                    </a:p>
                  </a:txBody>
                  <a:tcPr marT="45712" marB="45712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  <p:sp>
        <p:nvSpPr>
          <p:cNvPr id="2" name="Rectangle 6"/>
          <p:cNvSpPr>
            <a:spLocks noChangeArrowheads="1"/>
          </p:cNvSpPr>
          <p:nvPr/>
        </p:nvSpPr>
        <p:spPr bwMode="auto">
          <a:xfrm>
            <a:off x="2590800" y="3581400"/>
            <a:ext cx="4572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r>
              <a:rPr lang="zh-CN" altLang="en-US" sz="8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第</a:t>
            </a:r>
            <a:r>
              <a:rPr lang="en-US" altLang="zh-CN" sz="8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1</a:t>
            </a:r>
            <a:r>
              <a:rPr lang="zh-CN" altLang="en-US" sz="8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课时</a:t>
            </a:r>
            <a:endParaRPr lang="zh-CN" altLang="zh-CN" sz="8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9BFC125-403C-4639-9B57-BB85121DC044}" type="datetime1">
              <a:rPr lang="zh-CN" altLang="en-US" sz="1400" smtClean="0"/>
              <a:pPr>
                <a:spcBef>
                  <a:spcPct val="0"/>
                </a:spcBef>
                <a:buFontTx/>
                <a:buNone/>
              </a:pPr>
              <a:t>2016/7/4</a:t>
            </a:fld>
            <a:endParaRPr lang="en-US" altLang="zh-CN" sz="1400" smtClean="0"/>
          </a:p>
        </p:txBody>
      </p:sp>
      <p:sp>
        <p:nvSpPr>
          <p:cNvPr id="14339" name="Rectangle 5"/>
          <p:cNvSpPr>
            <a:spLocks noGrp="1" noChangeArrowheads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zh-CN" sz="1400" smtClean="0"/>
          </a:p>
        </p:txBody>
      </p:sp>
      <p:pic>
        <p:nvPicPr>
          <p:cNvPr id="14340" name="Picture 7" descr="图片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1" name="Text Box 4"/>
          <p:cNvSpPr txBox="1">
            <a:spLocks noChangeArrowheads="1"/>
          </p:cNvSpPr>
          <p:nvPr/>
        </p:nvSpPr>
        <p:spPr bwMode="auto">
          <a:xfrm>
            <a:off x="1219200" y="838200"/>
            <a:ext cx="51816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CN" sz="4000" b="1">
                <a:solidFill>
                  <a:srgbClr val="CC0000"/>
                </a:solidFill>
              </a:rPr>
              <a:t>Let’s chant</a:t>
            </a:r>
          </a:p>
        </p:txBody>
      </p:sp>
      <p:sp>
        <p:nvSpPr>
          <p:cNvPr id="14342" name="Text Box 5"/>
          <p:cNvSpPr txBox="1">
            <a:spLocks noChangeArrowheads="1"/>
          </p:cNvSpPr>
          <p:nvPr/>
        </p:nvSpPr>
        <p:spPr bwMode="auto">
          <a:xfrm>
            <a:off x="1295400" y="2514600"/>
            <a:ext cx="8153400" cy="344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CN" sz="4000"/>
              <a:t>This  is Mr Jones.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CN" sz="4000"/>
              <a:t>This  is Miss Green.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CN" sz="4000"/>
              <a:t>Good morning, Mr Jones.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CN" sz="4000"/>
              <a:t>Good morning, Miss Green.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80CABF2-D1A4-4D8C-A710-B8D1E9E5C2C0}" type="datetime1">
              <a:rPr lang="zh-CN" altLang="en-US" sz="1400" smtClean="0"/>
              <a:pPr>
                <a:spcBef>
                  <a:spcPct val="0"/>
                </a:spcBef>
                <a:buFontTx/>
                <a:buNone/>
              </a:pPr>
              <a:t>2016/7/4</a:t>
            </a:fld>
            <a:endParaRPr lang="en-US" altLang="zh-CN" sz="1400" smtClean="0"/>
          </a:p>
        </p:txBody>
      </p:sp>
      <p:sp>
        <p:nvSpPr>
          <p:cNvPr id="15363" name="Rectangle 5"/>
          <p:cNvSpPr>
            <a:spLocks noGrp="1" noChangeArrowheads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zh-CN" sz="1400" smtClean="0"/>
          </a:p>
        </p:txBody>
      </p:sp>
      <p:pic>
        <p:nvPicPr>
          <p:cNvPr id="15364" name="Picture 12" descr="bj13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0" y="22860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5" name="Rectangle 6"/>
          <p:cNvSpPr>
            <a:spLocks noChangeArrowheads="1"/>
          </p:cNvSpPr>
          <p:nvPr/>
        </p:nvSpPr>
        <p:spPr bwMode="auto">
          <a:xfrm>
            <a:off x="1905000" y="3001963"/>
            <a:ext cx="6629400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indent="263525">
              <a:spcBef>
                <a:spcPct val="20000"/>
              </a:spcBef>
              <a:buChar char="•"/>
              <a:tabLst>
                <a:tab pos="3048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3048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3048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3048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3048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048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048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048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048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>
                <a:schemeClr val="tx1"/>
              </a:buClr>
              <a:buFontTx/>
              <a:buNone/>
            </a:pPr>
            <a:r>
              <a:rPr lang="en-US" altLang="zh-CN" b="1"/>
              <a:t>Draw and say your classmates to your parents.</a:t>
            </a:r>
            <a:endParaRPr lang="en-US" altLang="zh-CN"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zh-CN"/>
          </a:p>
        </p:txBody>
      </p:sp>
      <p:sp>
        <p:nvSpPr>
          <p:cNvPr id="15366" name="WordArt 7"/>
          <p:cNvSpPr>
            <a:spLocks noChangeArrowheads="1" noChangeShapeType="1" noTextEdit="1"/>
          </p:cNvSpPr>
          <p:nvPr/>
        </p:nvSpPr>
        <p:spPr bwMode="auto">
          <a:xfrm>
            <a:off x="2133600" y="990600"/>
            <a:ext cx="6400800" cy="1066800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9991"/>
              </a:avLst>
            </a:prstTxWarp>
          </a:bodyPr>
          <a:lstStyle/>
          <a:p>
            <a:pPr algn="ctr"/>
            <a:r>
              <a:rPr lang="en-US" altLang="zh-CN" sz="3600" kern="10">
                <a:ln w="12700">
                  <a:solidFill>
                    <a:srgbClr val="B2B2B2"/>
                  </a:solidFill>
                  <a:round/>
                  <a:headEnd/>
                  <a:tailEnd/>
                </a:ln>
                <a:solidFill>
                  <a:srgbClr val="00FF00"/>
                </a:solidFill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  <a:latin typeface="宋体" panose="02010600030101010101" pitchFamily="2" charset="-122"/>
              </a:rPr>
              <a:t>Homework </a:t>
            </a:r>
            <a:endParaRPr lang="zh-CN" altLang="en-US" sz="3600" kern="10">
              <a:ln w="12700">
                <a:solidFill>
                  <a:srgbClr val="B2B2B2"/>
                </a:solidFill>
                <a:round/>
                <a:headEnd/>
                <a:tailEnd/>
              </a:ln>
              <a:solidFill>
                <a:srgbClr val="00FF00"/>
              </a:solidFill>
              <a:effectLst>
                <a:outerShdw dist="35921" dir="2700000" sy="50000" rotWithShape="0">
                  <a:srgbClr val="875B0D">
                    <a:alpha val="70000"/>
                  </a:srgbClr>
                </a:outerShdw>
              </a:effectLst>
              <a:latin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ABE7F99-0C33-4E65-8773-6AADF3F50B39}" type="datetime1">
              <a:rPr lang="zh-CN" altLang="en-US" sz="1400" smtClean="0"/>
              <a:pPr>
                <a:spcBef>
                  <a:spcPct val="0"/>
                </a:spcBef>
                <a:buFontTx/>
                <a:buNone/>
              </a:pPr>
              <a:t>2016/7/4</a:t>
            </a:fld>
            <a:endParaRPr lang="en-US" altLang="zh-CN" sz="1400" smtClean="0"/>
          </a:p>
        </p:txBody>
      </p:sp>
      <p:sp>
        <p:nvSpPr>
          <p:cNvPr id="6147" name="Rectangle 5"/>
          <p:cNvSpPr>
            <a:spLocks noGrp="1" noChangeArrowheads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zh-CN" sz="1400" smtClean="0"/>
          </a:p>
        </p:txBody>
      </p:sp>
      <p:pic>
        <p:nvPicPr>
          <p:cNvPr id="6148" name="Picture 17" descr="图片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1600200" y="5715000"/>
            <a:ext cx="2209800" cy="7080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CN" sz="4000" b="1">
                <a:solidFill>
                  <a:srgbClr val="CC0000"/>
                </a:solidFill>
              </a:rPr>
              <a:t>Mr</a:t>
            </a:r>
            <a:r>
              <a:rPr lang="en-US" altLang="zh-CN" sz="4000" b="1"/>
              <a:t> Man  </a:t>
            </a:r>
          </a:p>
        </p:txBody>
      </p:sp>
      <p:sp>
        <p:nvSpPr>
          <p:cNvPr id="4107" name="Text Box 11"/>
          <p:cNvSpPr txBox="1">
            <a:spLocks noChangeArrowheads="1"/>
          </p:cNvSpPr>
          <p:nvPr/>
        </p:nvSpPr>
        <p:spPr bwMode="auto">
          <a:xfrm>
            <a:off x="5715000" y="5715000"/>
            <a:ext cx="3048000" cy="7016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CN" sz="4000" b="1">
                <a:solidFill>
                  <a:srgbClr val="CC0000"/>
                </a:solidFill>
              </a:rPr>
              <a:t>Miss</a:t>
            </a:r>
            <a:r>
              <a:rPr lang="en-US" altLang="zh-CN" sz="1800" b="1">
                <a:solidFill>
                  <a:srgbClr val="CC0000"/>
                </a:solidFill>
              </a:rPr>
              <a:t>  </a:t>
            </a:r>
            <a:r>
              <a:rPr lang="en-US" altLang="zh-CN" sz="4000" b="1"/>
              <a:t>Hong</a:t>
            </a:r>
          </a:p>
        </p:txBody>
      </p:sp>
      <p:sp>
        <p:nvSpPr>
          <p:cNvPr id="6151" name="Text Box 12"/>
          <p:cNvSpPr txBox="1">
            <a:spLocks noChangeArrowheads="1"/>
          </p:cNvSpPr>
          <p:nvPr/>
        </p:nvSpPr>
        <p:spPr bwMode="auto">
          <a:xfrm>
            <a:off x="609600" y="492125"/>
            <a:ext cx="4267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CN" sz="3600" b="1"/>
              <a:t>Who are they?</a:t>
            </a:r>
          </a:p>
        </p:txBody>
      </p:sp>
      <p:pic>
        <p:nvPicPr>
          <p:cNvPr id="6152" name="图片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500" r="16251"/>
          <a:stretch>
            <a:fillRect/>
          </a:stretch>
        </p:blipFill>
        <p:spPr bwMode="auto">
          <a:xfrm>
            <a:off x="5232400" y="1314450"/>
            <a:ext cx="3436938" cy="389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3" name="图片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013" y="1663700"/>
            <a:ext cx="3716337" cy="3608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4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3" grpId="0" animBg="1"/>
      <p:bldP spid="410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BCF8DEB-DAF8-4F86-AE53-2A16FADED2F4}" type="datetime1">
              <a:rPr lang="zh-CN" altLang="en-US" sz="1400" smtClean="0"/>
              <a:pPr>
                <a:spcBef>
                  <a:spcPct val="0"/>
                </a:spcBef>
                <a:buFontTx/>
                <a:buNone/>
              </a:pPr>
              <a:t>2016/7/4</a:t>
            </a:fld>
            <a:endParaRPr lang="en-US" altLang="zh-CN" sz="1400" smtClean="0"/>
          </a:p>
        </p:txBody>
      </p:sp>
      <p:sp>
        <p:nvSpPr>
          <p:cNvPr id="7171" name="Rectangle 5"/>
          <p:cNvSpPr>
            <a:spLocks noGrp="1" noChangeArrowheads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zh-CN" sz="1400" smtClean="0"/>
          </a:p>
        </p:txBody>
      </p:sp>
      <p:pic>
        <p:nvPicPr>
          <p:cNvPr id="7172" name="Picture 12" descr="图片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3" name="Text Box 6"/>
          <p:cNvSpPr txBox="1">
            <a:spLocks noChangeArrowheads="1"/>
          </p:cNvSpPr>
          <p:nvPr/>
        </p:nvSpPr>
        <p:spPr bwMode="auto">
          <a:xfrm>
            <a:off x="304800" y="228600"/>
            <a:ext cx="32766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CN" sz="3600" b="1"/>
              <a:t>This is </a:t>
            </a:r>
            <a:r>
              <a:rPr lang="en-US" altLang="zh-CN" sz="4000" b="1">
                <a:solidFill>
                  <a:srgbClr val="CC0000"/>
                </a:solidFill>
              </a:rPr>
              <a:t>….</a:t>
            </a:r>
            <a:r>
              <a:rPr lang="en-US" altLang="zh-CN" sz="4000"/>
              <a:t> </a:t>
            </a:r>
          </a:p>
        </p:txBody>
      </p:sp>
      <p:sp>
        <p:nvSpPr>
          <p:cNvPr id="7178" name="Text Box 10"/>
          <p:cNvSpPr txBox="1">
            <a:spLocks noChangeArrowheads="1"/>
          </p:cNvSpPr>
          <p:nvPr/>
        </p:nvSpPr>
        <p:spPr bwMode="auto">
          <a:xfrm>
            <a:off x="2362200" y="5241925"/>
            <a:ext cx="4419600" cy="70643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CN" sz="3600" b="1"/>
              <a:t>This is </a:t>
            </a:r>
            <a:r>
              <a:rPr lang="en-US" altLang="zh-CN" sz="4000" b="1">
                <a:solidFill>
                  <a:srgbClr val="CC0000"/>
                </a:solidFill>
              </a:rPr>
              <a:t>Mr</a:t>
            </a:r>
            <a:r>
              <a:rPr lang="en-US" altLang="zh-CN" sz="4000" b="1"/>
              <a:t> Man</a:t>
            </a:r>
            <a:r>
              <a:rPr lang="en-US" altLang="zh-CN" sz="4000"/>
              <a:t> .</a:t>
            </a:r>
          </a:p>
        </p:txBody>
      </p:sp>
      <p:pic>
        <p:nvPicPr>
          <p:cNvPr id="7175" name="图片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3463" y="1366838"/>
            <a:ext cx="3716337" cy="3608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46C8FFF-7F72-45CC-BE30-CE7695E8604C}" type="datetime1">
              <a:rPr lang="zh-CN" altLang="en-US" sz="1400" smtClean="0"/>
              <a:pPr>
                <a:spcBef>
                  <a:spcPct val="0"/>
                </a:spcBef>
                <a:buFontTx/>
                <a:buNone/>
              </a:pPr>
              <a:t>2016/7/4</a:t>
            </a:fld>
            <a:endParaRPr lang="en-US" altLang="zh-CN" sz="1400" smtClean="0"/>
          </a:p>
        </p:txBody>
      </p:sp>
      <p:sp>
        <p:nvSpPr>
          <p:cNvPr id="8195" name="Rectangle 5"/>
          <p:cNvSpPr>
            <a:spLocks noGrp="1" noChangeArrowheads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zh-CN" sz="1400" smtClean="0"/>
          </a:p>
        </p:txBody>
      </p:sp>
      <p:pic>
        <p:nvPicPr>
          <p:cNvPr id="8196" name="Picture 9" descr="图片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7" name="Text Box 4"/>
          <p:cNvSpPr txBox="1">
            <a:spLocks noChangeArrowheads="1"/>
          </p:cNvSpPr>
          <p:nvPr/>
        </p:nvSpPr>
        <p:spPr bwMode="auto">
          <a:xfrm>
            <a:off x="381000" y="609600"/>
            <a:ext cx="32766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CN" sz="3600" b="1"/>
              <a:t>This is </a:t>
            </a:r>
            <a:r>
              <a:rPr lang="en-US" altLang="zh-CN" sz="4000" b="1">
                <a:solidFill>
                  <a:srgbClr val="CC0000"/>
                </a:solidFill>
              </a:rPr>
              <a:t>….</a:t>
            </a:r>
            <a:r>
              <a:rPr lang="en-US" altLang="zh-CN" sz="4000"/>
              <a:t> </a:t>
            </a:r>
          </a:p>
        </p:txBody>
      </p:sp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2057400" y="5562600"/>
            <a:ext cx="5029200" cy="7016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CN" sz="3600" b="1"/>
              <a:t>This is </a:t>
            </a:r>
            <a:r>
              <a:rPr lang="en-US" altLang="zh-CN" sz="4000" b="1">
                <a:solidFill>
                  <a:srgbClr val="CC0000"/>
                </a:solidFill>
              </a:rPr>
              <a:t>Miss  </a:t>
            </a:r>
            <a:r>
              <a:rPr lang="en-US" altLang="zh-CN" sz="4000" b="1"/>
              <a:t>Hong.</a:t>
            </a:r>
            <a:endParaRPr lang="en-US" altLang="zh-CN" sz="4000"/>
          </a:p>
        </p:txBody>
      </p:sp>
      <p:pic>
        <p:nvPicPr>
          <p:cNvPr id="2" name="图片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500" r="16251"/>
          <a:stretch>
            <a:fillRect/>
          </a:stretch>
        </p:blipFill>
        <p:spPr bwMode="auto">
          <a:xfrm>
            <a:off x="2590800" y="1212850"/>
            <a:ext cx="3436938" cy="389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FA13A27-C04E-44F2-9847-8E0462B68860}" type="datetime1">
              <a:rPr lang="zh-CN" altLang="en-US" sz="1400" smtClean="0"/>
              <a:pPr>
                <a:spcBef>
                  <a:spcPct val="0"/>
                </a:spcBef>
                <a:buFontTx/>
                <a:buNone/>
              </a:pPr>
              <a:t>2016/7/4</a:t>
            </a:fld>
            <a:endParaRPr lang="en-US" altLang="zh-CN" sz="1400" smtClean="0"/>
          </a:p>
        </p:txBody>
      </p:sp>
      <p:sp>
        <p:nvSpPr>
          <p:cNvPr id="9219" name="Rectangle 5"/>
          <p:cNvSpPr>
            <a:spLocks noGrp="1" noChangeArrowheads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zh-CN" sz="1400" smtClean="0"/>
          </a:p>
        </p:txBody>
      </p:sp>
      <p:pic>
        <p:nvPicPr>
          <p:cNvPr id="9220" name="Picture 15" descr="图片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1" name="Text Box 2"/>
          <p:cNvSpPr txBox="1">
            <a:spLocks noChangeArrowheads="1"/>
          </p:cNvSpPr>
          <p:nvPr/>
        </p:nvSpPr>
        <p:spPr bwMode="auto">
          <a:xfrm>
            <a:off x="304800" y="228600"/>
            <a:ext cx="50292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CN" sz="4000" b="1">
                <a:solidFill>
                  <a:srgbClr val="CC0000"/>
                </a:solidFill>
              </a:rPr>
              <a:t>Guess!</a:t>
            </a:r>
          </a:p>
        </p:txBody>
      </p:sp>
      <p:sp>
        <p:nvSpPr>
          <p:cNvPr id="9222" name="Text Box 4"/>
          <p:cNvSpPr txBox="1">
            <a:spLocks noChangeArrowheads="1"/>
          </p:cNvSpPr>
          <p:nvPr/>
        </p:nvSpPr>
        <p:spPr bwMode="auto">
          <a:xfrm>
            <a:off x="838200" y="1676400"/>
            <a:ext cx="2667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zh-CN" altLang="zh-CN" sz="1800"/>
          </a:p>
        </p:txBody>
      </p:sp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2667000" y="5638800"/>
            <a:ext cx="25146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CN" sz="4000"/>
              <a:t>Mr Jones</a:t>
            </a:r>
          </a:p>
        </p:txBody>
      </p:sp>
      <p:sp>
        <p:nvSpPr>
          <p:cNvPr id="9224" name="Text Box 9"/>
          <p:cNvSpPr txBox="1">
            <a:spLocks noChangeArrowheads="1"/>
          </p:cNvSpPr>
          <p:nvPr/>
        </p:nvSpPr>
        <p:spPr bwMode="auto">
          <a:xfrm>
            <a:off x="1752600" y="1066800"/>
            <a:ext cx="28956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CN" sz="4000"/>
              <a:t>This is ….</a:t>
            </a:r>
          </a:p>
        </p:txBody>
      </p:sp>
      <p:pic>
        <p:nvPicPr>
          <p:cNvPr id="9225" name="图片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249" r="12502"/>
          <a:stretch>
            <a:fillRect/>
          </a:stretch>
        </p:blipFill>
        <p:spPr bwMode="auto">
          <a:xfrm>
            <a:off x="2989263" y="2043113"/>
            <a:ext cx="2895600" cy="3048000"/>
          </a:xfrm>
          <a:prstGeom prst="rect">
            <a:avLst/>
          </a:prstGeom>
          <a:noFill/>
          <a:ln w="76200">
            <a:solidFill>
              <a:srgbClr val="00206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226" name="文本框 2"/>
          <p:cNvSpPr txBox="1">
            <a:spLocks noChangeArrowheads="1"/>
          </p:cNvSpPr>
          <p:nvPr/>
        </p:nvSpPr>
        <p:spPr bwMode="auto">
          <a:xfrm>
            <a:off x="2590800" y="1905000"/>
            <a:ext cx="3484563" cy="3352800"/>
          </a:xfrm>
          <a:prstGeom prst="rect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endParaRPr lang="zh-CN" altLang="en-US"/>
          </a:p>
        </p:txBody>
      </p:sp>
      <p:sp>
        <p:nvSpPr>
          <p:cNvPr id="13322" name="Rectangle 10"/>
          <p:cNvSpPr>
            <a:spLocks noChangeArrowheads="1"/>
          </p:cNvSpPr>
          <p:nvPr/>
        </p:nvSpPr>
        <p:spPr bwMode="auto">
          <a:xfrm>
            <a:off x="2570163" y="2514600"/>
            <a:ext cx="3733800" cy="2438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CN" altLang="en-US" sz="1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133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33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 tmFilter="0,0; .5, 1; 1, 1"/>
                                        <p:tgtEl>
                                          <p:spTgt spid="13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9" grpId="0"/>
      <p:bldP spid="1332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161881C-6F88-44FD-95AE-264D9C82E995}" type="datetime1">
              <a:rPr lang="zh-CN" altLang="en-US" sz="1400" smtClean="0"/>
              <a:pPr>
                <a:spcBef>
                  <a:spcPct val="0"/>
                </a:spcBef>
                <a:buFontTx/>
                <a:buNone/>
              </a:pPr>
              <a:t>2016/7/4</a:t>
            </a:fld>
            <a:endParaRPr lang="en-US" altLang="zh-CN" sz="1400" smtClean="0"/>
          </a:p>
        </p:txBody>
      </p:sp>
      <p:sp>
        <p:nvSpPr>
          <p:cNvPr id="10243" name="Rectangle 5"/>
          <p:cNvSpPr>
            <a:spLocks noGrp="1" noChangeArrowheads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zh-CN" sz="1400" smtClean="0"/>
          </a:p>
        </p:txBody>
      </p:sp>
      <p:pic>
        <p:nvPicPr>
          <p:cNvPr id="10244" name="Picture 23" descr="图片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5" name="Text Box 4"/>
          <p:cNvSpPr txBox="1">
            <a:spLocks noChangeArrowheads="1"/>
          </p:cNvSpPr>
          <p:nvPr/>
        </p:nvSpPr>
        <p:spPr bwMode="auto">
          <a:xfrm>
            <a:off x="304800" y="228600"/>
            <a:ext cx="50292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CN" sz="4000" b="1">
                <a:solidFill>
                  <a:srgbClr val="CC0000"/>
                </a:solidFill>
              </a:rPr>
              <a:t>Guess!</a:t>
            </a:r>
          </a:p>
        </p:txBody>
      </p:sp>
      <p:sp>
        <p:nvSpPr>
          <p:cNvPr id="10246" name="Text Box 12"/>
          <p:cNvSpPr txBox="1">
            <a:spLocks noChangeArrowheads="1"/>
          </p:cNvSpPr>
          <p:nvPr/>
        </p:nvSpPr>
        <p:spPr bwMode="auto">
          <a:xfrm>
            <a:off x="838200" y="1676400"/>
            <a:ext cx="2667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zh-CN" altLang="zh-CN" sz="1800"/>
          </a:p>
        </p:txBody>
      </p:sp>
      <p:sp>
        <p:nvSpPr>
          <p:cNvPr id="6160" name="Text Box 16"/>
          <p:cNvSpPr txBox="1">
            <a:spLocks noChangeArrowheads="1"/>
          </p:cNvSpPr>
          <p:nvPr/>
        </p:nvSpPr>
        <p:spPr bwMode="auto">
          <a:xfrm>
            <a:off x="2819400" y="5867400"/>
            <a:ext cx="3429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CN" sz="4000"/>
              <a:t>Miss Green</a:t>
            </a:r>
          </a:p>
        </p:txBody>
      </p:sp>
      <p:sp>
        <p:nvSpPr>
          <p:cNvPr id="10248" name="Text Box 17"/>
          <p:cNvSpPr txBox="1">
            <a:spLocks noChangeArrowheads="1"/>
          </p:cNvSpPr>
          <p:nvPr/>
        </p:nvSpPr>
        <p:spPr bwMode="auto">
          <a:xfrm>
            <a:off x="1752600" y="1066800"/>
            <a:ext cx="28956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CN" sz="4000"/>
              <a:t>This is ….</a:t>
            </a:r>
          </a:p>
        </p:txBody>
      </p:sp>
      <p:pic>
        <p:nvPicPr>
          <p:cNvPr id="10249" name="图片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857" t="15218" r="829" b="446"/>
          <a:stretch>
            <a:fillRect/>
          </a:stretch>
        </p:blipFill>
        <p:spPr bwMode="auto">
          <a:xfrm>
            <a:off x="3352800" y="1868488"/>
            <a:ext cx="2209800" cy="3781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63" name="Rectangle 19"/>
          <p:cNvSpPr>
            <a:spLocks noChangeArrowheads="1"/>
          </p:cNvSpPr>
          <p:nvPr/>
        </p:nvSpPr>
        <p:spPr bwMode="auto">
          <a:xfrm>
            <a:off x="2438400" y="2471738"/>
            <a:ext cx="4191000" cy="2590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CN" altLang="en-US" sz="1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61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6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60" grpId="0"/>
      <p:bldP spid="616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72C3422-4B74-4834-9207-3E5E8F65D861}" type="datetime1">
              <a:rPr lang="zh-CN" altLang="en-US" sz="1400" smtClean="0"/>
              <a:pPr>
                <a:spcBef>
                  <a:spcPct val="0"/>
                </a:spcBef>
                <a:buFontTx/>
                <a:buNone/>
              </a:pPr>
              <a:t>2016/7/4</a:t>
            </a:fld>
            <a:endParaRPr lang="en-US" altLang="zh-CN" sz="1400" smtClean="0"/>
          </a:p>
        </p:txBody>
      </p:sp>
      <p:sp>
        <p:nvSpPr>
          <p:cNvPr id="11267" name="Rectangle 5"/>
          <p:cNvSpPr>
            <a:spLocks noGrp="1" noChangeArrowheads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zh-CN" sz="1400" smtClean="0"/>
          </a:p>
        </p:txBody>
      </p:sp>
      <p:pic>
        <p:nvPicPr>
          <p:cNvPr id="11268" name="Picture 7" descr="图片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9" name="Text Box 6"/>
          <p:cNvSpPr txBox="1">
            <a:spLocks noChangeArrowheads="1"/>
          </p:cNvSpPr>
          <p:nvPr/>
        </p:nvSpPr>
        <p:spPr bwMode="auto">
          <a:xfrm>
            <a:off x="685800" y="381000"/>
            <a:ext cx="67056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CN" sz="4000">
                <a:solidFill>
                  <a:srgbClr val="CC0000"/>
                </a:solidFill>
              </a:rPr>
              <a:t>Let’s read</a:t>
            </a:r>
          </a:p>
        </p:txBody>
      </p:sp>
      <p:sp>
        <p:nvSpPr>
          <p:cNvPr id="11270" name="文本框 1"/>
          <p:cNvSpPr txBox="1">
            <a:spLocks noChangeArrowheads="1"/>
          </p:cNvSpPr>
          <p:nvPr/>
        </p:nvSpPr>
        <p:spPr bwMode="auto">
          <a:xfrm>
            <a:off x="2416175" y="3713163"/>
            <a:ext cx="4841875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/>
              <a:t>Good morning</a:t>
            </a:r>
            <a:r>
              <a:rPr lang="zh-CN" altLang="en-US" sz="2800"/>
              <a:t>，</a:t>
            </a:r>
            <a:r>
              <a:rPr lang="en-US" altLang="zh-CN" sz="2800"/>
              <a:t>Miss Green.</a:t>
            </a:r>
            <a:endParaRPr lang="zh-CN" altLang="en-US" sz="2800"/>
          </a:p>
        </p:txBody>
      </p:sp>
      <p:pic>
        <p:nvPicPr>
          <p:cNvPr id="11271" name="图片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23" t="7500" r="7352"/>
          <a:stretch>
            <a:fillRect/>
          </a:stretch>
        </p:blipFill>
        <p:spPr bwMode="auto">
          <a:xfrm>
            <a:off x="836613" y="3243263"/>
            <a:ext cx="1143000" cy="1439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2" name="图片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000" r="20000"/>
          <a:stretch>
            <a:fillRect/>
          </a:stretch>
        </p:blipFill>
        <p:spPr bwMode="auto">
          <a:xfrm>
            <a:off x="831850" y="1430338"/>
            <a:ext cx="1147763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73" name="文本框 4"/>
          <p:cNvSpPr txBox="1">
            <a:spLocks noChangeArrowheads="1"/>
          </p:cNvSpPr>
          <p:nvPr/>
        </p:nvSpPr>
        <p:spPr bwMode="auto">
          <a:xfrm>
            <a:off x="2438400" y="1968500"/>
            <a:ext cx="48196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/>
              <a:t>Mr Jones, this is Miss Green.</a:t>
            </a:r>
            <a:endParaRPr lang="zh-CN" altLang="en-US" sz="2800"/>
          </a:p>
        </p:txBody>
      </p:sp>
      <p:pic>
        <p:nvPicPr>
          <p:cNvPr id="11274" name="图片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857" t="15218" r="829" b="446"/>
          <a:stretch>
            <a:fillRect/>
          </a:stretch>
        </p:blipFill>
        <p:spPr bwMode="auto">
          <a:xfrm>
            <a:off x="914400" y="4845050"/>
            <a:ext cx="1065213" cy="140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75" name="矩形 5"/>
          <p:cNvSpPr>
            <a:spLocks noChangeArrowheads="1"/>
          </p:cNvSpPr>
          <p:nvPr/>
        </p:nvSpPr>
        <p:spPr bwMode="auto">
          <a:xfrm>
            <a:off x="2416175" y="5213350"/>
            <a:ext cx="3236913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600"/>
              <a:t>Good morning.</a:t>
            </a:r>
            <a:endParaRPr lang="zh-CN" altLang="en-US" sz="36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FEDE8D3-978B-4E81-AA42-CF10CB9CB4DD}" type="datetime1">
              <a:rPr lang="zh-CN" altLang="en-US" sz="1400" smtClean="0"/>
              <a:pPr>
                <a:spcBef>
                  <a:spcPct val="0"/>
                </a:spcBef>
                <a:buFontTx/>
                <a:buNone/>
              </a:pPr>
              <a:t>2016/7/4</a:t>
            </a:fld>
            <a:endParaRPr lang="en-US" altLang="zh-CN" sz="1400" smtClean="0"/>
          </a:p>
        </p:txBody>
      </p:sp>
      <p:pic>
        <p:nvPicPr>
          <p:cNvPr id="12291" name="Picture 6" descr="zaoshang">
            <a:hlinkClick r:id="rId2" action="ppaction://hlinkfile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990600"/>
            <a:ext cx="8610600" cy="546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2" name="Text Box 7"/>
          <p:cNvSpPr txBox="1">
            <a:spLocks noChangeArrowheads="1"/>
          </p:cNvSpPr>
          <p:nvPr/>
        </p:nvSpPr>
        <p:spPr bwMode="auto">
          <a:xfrm>
            <a:off x="533400" y="381000"/>
            <a:ext cx="6324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zh-CN" altLang="zh-CN" sz="1800"/>
          </a:p>
        </p:txBody>
      </p:sp>
      <p:sp>
        <p:nvSpPr>
          <p:cNvPr id="12293" name="Text Box 8"/>
          <p:cNvSpPr txBox="1">
            <a:spLocks noChangeArrowheads="1"/>
          </p:cNvSpPr>
          <p:nvPr/>
        </p:nvSpPr>
        <p:spPr bwMode="auto">
          <a:xfrm>
            <a:off x="2362200" y="4648200"/>
            <a:ext cx="5943600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CN" sz="6600" b="1">
                <a:solidFill>
                  <a:srgbClr val="CC0000"/>
                </a:solidFill>
              </a:rPr>
              <a:t>Sing a song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7C18416-F98A-40E1-8A03-1FD4C0BCCB9D}" type="datetime1">
              <a:rPr lang="zh-CN" altLang="en-US" sz="1400" smtClean="0"/>
              <a:pPr>
                <a:spcBef>
                  <a:spcPct val="0"/>
                </a:spcBef>
                <a:buFontTx/>
                <a:buNone/>
              </a:pPr>
              <a:t>2016/7/4</a:t>
            </a:fld>
            <a:endParaRPr lang="en-US" altLang="zh-CN" sz="1400" smtClean="0"/>
          </a:p>
        </p:txBody>
      </p:sp>
      <p:sp>
        <p:nvSpPr>
          <p:cNvPr id="13315" name="Rectangle 5"/>
          <p:cNvSpPr>
            <a:spLocks noGrp="1" noChangeArrowheads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zh-CN" sz="1400" smtClean="0"/>
          </a:p>
        </p:txBody>
      </p:sp>
      <p:pic>
        <p:nvPicPr>
          <p:cNvPr id="13316" name="Picture 8" descr="图片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838200" y="685800"/>
            <a:ext cx="57912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CN" altLang="en-US" sz="4000">
                <a:solidFill>
                  <a:srgbClr val="CC0000"/>
                </a:solidFill>
              </a:rPr>
              <a:t>歌曲</a:t>
            </a:r>
            <a:r>
              <a:rPr lang="en-US" altLang="zh-CN" sz="4000">
                <a:solidFill>
                  <a:srgbClr val="CC0000"/>
                </a:solidFill>
              </a:rPr>
              <a:t>:</a:t>
            </a:r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685800" y="1828800"/>
            <a:ext cx="8001000" cy="308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2800"/>
              <a:t>Good morning to you.Good morning to you.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zh-CN" sz="28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2800"/>
              <a:t>Good morning</a:t>
            </a:r>
            <a:r>
              <a:rPr lang="zh-CN" altLang="en-US" sz="2800"/>
              <a:t>，</a:t>
            </a:r>
            <a:r>
              <a:rPr lang="en-US" altLang="zh-CN" sz="2800"/>
              <a:t>Mr Jones. This is Mr Jones.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zh-CN" sz="28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2800"/>
              <a:t>Good morning to you.Good morning to you.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zh-CN" sz="28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2800"/>
              <a:t>Good morning</a:t>
            </a:r>
            <a:r>
              <a:rPr lang="zh-CN" altLang="en-US" sz="2800"/>
              <a:t>，</a:t>
            </a:r>
            <a:r>
              <a:rPr lang="en-US" altLang="zh-CN" sz="2800"/>
              <a:t>Miss Green. This is Miss Green.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默认设计模板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http://zhdduya100.taobao.com/</Template>
  <TotalTime>0</TotalTime>
  <Words>152</Words>
  <Application>Microsoft Office PowerPoint</Application>
  <PresentationFormat>全屏显示(4:3)</PresentationFormat>
  <Paragraphs>47</Paragraphs>
  <Slides>11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7" baseType="lpstr">
      <vt:lpstr>黑体</vt:lpstr>
      <vt:lpstr>宋体</vt:lpstr>
      <vt:lpstr>Arial</vt:lpstr>
      <vt:lpstr>Calibri</vt:lpstr>
      <vt:lpstr>Times New Roman</vt:lpstr>
      <vt:lpstr>默认设计模板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Manager/>
  <Company/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/>
  <cp:lastModifiedBy/>
  <cp:revision>1</cp:revision>
  <dcterms:created xsi:type="dcterms:W3CDTF">2016-05-22T14:42:47Z</dcterms:created>
  <dcterms:modified xsi:type="dcterms:W3CDTF">2016-07-04T02:29:48Z</dcterms:modified>
  <cp:category/>
</cp:coreProperties>
</file>